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1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270A4-06DA-434E-A404-8B65E94E2D4A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8230-1A09-46CB-BE89-BEEBD8529D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8230-1A09-46CB-BE89-BEEBD8529D0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812D8E-200B-4C76-83EB-17F1ED59FE97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5518DE-9627-47D9-8ED0-A759A5F544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6400\Desktop\julia%20pose\Nowy%20folder\One%20Direction%20-%20One%20Way%20Or%20Another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062912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pl-PL" sz="72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PARTIA BLISKA UCZNIOWI </a:t>
            </a:r>
            <a:endParaRPr lang="pl-PL" sz="7200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Obraz 3" descr="10956094_764665383617049_107408418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143248"/>
            <a:ext cx="3786214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ne Direction - One Way Or Ano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nart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0"/>
            <a:ext cx="3143236" cy="419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Wymiany zagraniczne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Wyjazdy podczas wakacji i ferii </a:t>
            </a:r>
          </a:p>
          <a:p>
            <a:pPr>
              <a:buNone/>
            </a:pPr>
            <a:endParaRPr lang="pl-PL" sz="3200" dirty="0"/>
          </a:p>
        </p:txBody>
      </p:sp>
      <p:pic>
        <p:nvPicPr>
          <p:cNvPr id="6" name="Obraz 5" descr="nami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6572264" cy="4101092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Członkowie Partii Bliskiej Uczniowi 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Symbol zastępczy zawartości 5" descr="dziedz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1714488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000496" y="178592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Lider partii </a:t>
            </a:r>
            <a:endParaRPr lang="pl-PL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000496" y="5286388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Aleksandra Dziedzic</a:t>
            </a:r>
          </a:p>
          <a:p>
            <a:r>
              <a:rPr lang="pl-PL" sz="2400" b="1" dirty="0" smtClean="0"/>
              <a:t>kl. 1i</a:t>
            </a:r>
            <a:endParaRPr lang="pl-PL" sz="24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399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Członkowie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bą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57158" y="478632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Agnieszka Bąk</a:t>
            </a:r>
          </a:p>
          <a:p>
            <a:r>
              <a:rPr lang="pl-PL" sz="2400" b="1" dirty="0" smtClean="0"/>
              <a:t>kl. 1i </a:t>
            </a:r>
            <a:endParaRPr lang="pl-PL" sz="2400" b="1" dirty="0"/>
          </a:p>
        </p:txBody>
      </p:sp>
      <p:pic>
        <p:nvPicPr>
          <p:cNvPr id="6" name="Obraz 5" descr="ka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450056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143504" y="48577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Karolina Cielecka </a:t>
            </a:r>
          </a:p>
          <a:p>
            <a:r>
              <a:rPr lang="pl-PL" sz="2400" b="1" dirty="0" smtClean="0"/>
              <a:t>kl. 1i</a:t>
            </a:r>
            <a:endParaRPr lang="pl-PL" sz="24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2928934"/>
            <a:ext cx="4500594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ymbol zastępczy zawartości 3" descr="kalinows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1214422"/>
            <a:ext cx="371474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429256" y="5857892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Karolina Kalinowska</a:t>
            </a:r>
          </a:p>
          <a:p>
            <a:r>
              <a:rPr lang="pl-PL" sz="2400" b="1" dirty="0" smtClean="0"/>
              <a:t>kl. 1i</a:t>
            </a:r>
            <a:endParaRPr lang="pl-PL" sz="2400" b="1" dirty="0"/>
          </a:p>
        </p:txBody>
      </p:sp>
      <p:pic>
        <p:nvPicPr>
          <p:cNvPr id="6" name="Obraz 5" descr="rud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43306" cy="259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714744" y="42860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Aleksandra Rudek</a:t>
            </a:r>
          </a:p>
          <a:p>
            <a:r>
              <a:rPr lang="pl-PL" sz="2400" b="1" dirty="0" smtClean="0"/>
              <a:t>kl. 1i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71736" y="535782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Urszula Kraszewska</a:t>
            </a:r>
          </a:p>
          <a:p>
            <a:r>
              <a:rPr lang="pl-PL" sz="2400" b="1" dirty="0" smtClean="0"/>
              <a:t>kl. 1i</a:t>
            </a:r>
            <a:endParaRPr lang="pl-PL" sz="24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992985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Wybierz mądrze i zagłosuj na PBU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dbjkcskjcvj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Pamiętaj głosując masz wpływ na życie szkolne 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jhvjv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626684" cy="502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10958782_852438564815631_143436216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71536" y="3500438"/>
            <a:ext cx="10072758" cy="139903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Widujecie nas nie raz na korytarzu szkolnym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8489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Jesteśmy uczennicami tego liceum i znamy wasze potrzeby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786058"/>
            <a:ext cx="507209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Słyszymy o różnych pomysłach jak zmienić naszą szkołę</a:t>
            </a:r>
            <a:endParaRPr lang="pl-PL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6400\AppData\Local\Microsoft\Windows\Temporary Internet Files\Content.IE5\CGD3UNGJ\ide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18877"/>
            <a:ext cx="3143272" cy="419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aśnienie w chmurce 4"/>
          <p:cNvSpPr/>
          <p:nvPr/>
        </p:nvSpPr>
        <p:spPr>
          <a:xfrm>
            <a:off x="857224" y="2500306"/>
            <a:ext cx="2286016" cy="1357322"/>
          </a:xfrm>
          <a:prstGeom prst="cloudCallout">
            <a:avLst>
              <a:gd name="adj1" fmla="val 61485"/>
              <a:gd name="adj2" fmla="val 293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w chmurce 5"/>
          <p:cNvSpPr/>
          <p:nvPr/>
        </p:nvSpPr>
        <p:spPr>
          <a:xfrm>
            <a:off x="642910" y="4714884"/>
            <a:ext cx="2357454" cy="1428760"/>
          </a:xfrm>
          <a:prstGeom prst="cloudCallout">
            <a:avLst>
              <a:gd name="adj1" fmla="val 60677"/>
              <a:gd name="adj2" fmla="val -423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w chmurce 6"/>
          <p:cNvSpPr/>
          <p:nvPr/>
        </p:nvSpPr>
        <p:spPr>
          <a:xfrm>
            <a:off x="5929322" y="2786058"/>
            <a:ext cx="2928958" cy="1428760"/>
          </a:xfrm>
          <a:prstGeom prst="cloudCallout">
            <a:avLst>
              <a:gd name="adj1" fmla="val -55220"/>
              <a:gd name="adj2" fmla="val 374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w chmurce 7"/>
          <p:cNvSpPr/>
          <p:nvPr/>
        </p:nvSpPr>
        <p:spPr>
          <a:xfrm>
            <a:off x="6143636" y="4786322"/>
            <a:ext cx="2786082" cy="1571612"/>
          </a:xfrm>
          <a:prstGeom prst="cloudCallout">
            <a:avLst>
              <a:gd name="adj1" fmla="val -58410"/>
              <a:gd name="adj2" fmla="val -226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271462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Więcej miejsca w szatniach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1538" y="514351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Dostęp do WIFI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72264" y="307181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Klasowe wycieczki krajoznawcze 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429388" y="514351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Muzyka na każdej przerwie  </a:t>
            </a:r>
            <a:endParaRPr lang="pl-PL" b="1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Chcemy stworzyć nową, lepszą rzeczywistość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Symbol zastępczy zawartości 7" descr="puz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08"/>
            <a:ext cx="6286544" cy="485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Zastanawiacie się jak chcemy to zrobić?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jj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035934"/>
            <a:ext cx="3857652" cy="482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aśnienie w chmurce 4"/>
          <p:cNvSpPr/>
          <p:nvPr/>
        </p:nvSpPr>
        <p:spPr>
          <a:xfrm>
            <a:off x="6286512" y="2143116"/>
            <a:ext cx="2357454" cy="1357322"/>
          </a:xfrm>
          <a:prstGeom prst="cloudCallout">
            <a:avLst>
              <a:gd name="adj1" fmla="val -61869"/>
              <a:gd name="adj2" fmla="val 449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572264" y="24288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Czy to w ogóle możliwe…</a:t>
            </a:r>
            <a:endParaRPr lang="pl-PL" b="1" dirty="0"/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42876"/>
            <a:ext cx="9144000" cy="14287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nasze pomysły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Obraz 2" descr="ludziki-k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71678"/>
            <a:ext cx="5643602" cy="378619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Szafki dla uczniów naszego liceum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Większy asortyment w barku szkolnym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Wprowadzenie i promowanie zdrowej żywności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pl-PL" sz="3200" b="1" dirty="0" smtClean="0"/>
              <a:t>WIFI we wnękach</a:t>
            </a:r>
            <a:r>
              <a:rPr lang="pl-PL" b="1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2051" name="Picture 3" descr="C:\Users\E6400\AppData\Local\Microsoft\Windows\Temporary Internet Files\Content.IE5\6DQJDLSU\wif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6659">
            <a:off x="5175457" y="2103631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ludziki drogowsk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4286280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500166" y="37861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Sklepik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 rot="21048137">
            <a:off x="3089131" y="3478401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Barek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86050" y="414338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</a:t>
            </a:r>
            <a:r>
              <a:rPr lang="pl-PL" sz="1400" b="1" dirty="0" smtClean="0"/>
              <a:t>Zdrowa  żywność</a:t>
            </a:r>
            <a:endParaRPr lang="pl-PL" sz="1600" b="1" dirty="0"/>
          </a:p>
        </p:txBody>
      </p:sp>
    </p:spTree>
  </p:cSld>
  <p:clrMapOvr>
    <a:masterClrMapping/>
  </p:clrMapOvr>
  <p:transition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pl-PL" sz="3200" b="1" dirty="0" smtClean="0"/>
              <a:t>Więcej imprez okolicznościowych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pl-PL" sz="3200" b="1" dirty="0" smtClean="0"/>
              <a:t>Więcej wydarzeń sportowych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pl-PL" sz="3200" b="1" dirty="0" smtClean="0"/>
              <a:t>Więcej zniżek </a:t>
            </a:r>
            <a:endParaRPr lang="pl-PL" sz="3200" b="1" dirty="0"/>
          </a:p>
        </p:txBody>
      </p:sp>
      <p:pic>
        <p:nvPicPr>
          <p:cNvPr id="4" name="Obraz 3" descr="fototapeta-pilka-nozna-01-rysunki-s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3786214" cy="320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nde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4238">
            <a:off x="4473880" y="2334224"/>
            <a:ext cx="4298128" cy="264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481</TotalTime>
  <Words>149</Words>
  <Application>Microsoft Office PowerPoint</Application>
  <PresentationFormat>Pokaz na ekranie (4:3)</PresentationFormat>
  <Paragraphs>43</Paragraphs>
  <Slides>15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Energetyczny</vt:lpstr>
      <vt:lpstr>PARTIA BLISKA UCZNIOWI </vt:lpstr>
      <vt:lpstr>Widujecie nas nie raz na korytarzu szkolnym </vt:lpstr>
      <vt:lpstr>Jesteśmy uczennicami tego liceum i znamy wasze potrzeby </vt:lpstr>
      <vt:lpstr>Słyszymy o różnych pomysłach jak zmienić naszą szkołę</vt:lpstr>
      <vt:lpstr>Chcemy stworzyć nową, lepszą rzeczywistość </vt:lpstr>
      <vt:lpstr>Zastanawiacie się jak chcemy to zrobić? </vt:lpstr>
      <vt:lpstr>    To nasze pomysły </vt:lpstr>
      <vt:lpstr>Slajd 8</vt:lpstr>
      <vt:lpstr>Slajd 9</vt:lpstr>
      <vt:lpstr>Slajd 10</vt:lpstr>
      <vt:lpstr>Członkowie Partii Bliskiej Uczniowi  </vt:lpstr>
      <vt:lpstr>Członkowie </vt:lpstr>
      <vt:lpstr>Slajd 13</vt:lpstr>
      <vt:lpstr>Wybierz mądrze i zagłosuj na PBU </vt:lpstr>
      <vt:lpstr>Pamiętaj głosując masz wpływ na życie szkolne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 BLISKA UCZNIOWI</dc:title>
  <dc:creator>P C</dc:creator>
  <cp:lastModifiedBy>E6400</cp:lastModifiedBy>
  <cp:revision>54</cp:revision>
  <dcterms:created xsi:type="dcterms:W3CDTF">2015-02-06T22:30:47Z</dcterms:created>
  <dcterms:modified xsi:type="dcterms:W3CDTF">2015-02-10T20:49:46Z</dcterms:modified>
</cp:coreProperties>
</file>