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67" r:id="rId17"/>
    <p:sldId id="268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37" autoAdjust="0"/>
    <p:restoredTop sz="94660"/>
  </p:normalViewPr>
  <p:slideViewPr>
    <p:cSldViewPr>
      <p:cViewPr>
        <p:scale>
          <a:sx n="60" d="100"/>
          <a:sy n="60" d="100"/>
        </p:scale>
        <p:origin x="-127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815BF-B247-4A46-B1A9-8AFBFADE8C8C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B8103-F4BE-43D6-9BFF-C642E99AC25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103-F4BE-43D6-9BFF-C642E99AC252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3444-0A88-4D03-B2D7-A5CAE4DF8D98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F0A-1B7F-42CC-8AFA-F08C48A29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3444-0A88-4D03-B2D7-A5CAE4DF8D98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F0A-1B7F-42CC-8AFA-F08C48A29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3444-0A88-4D03-B2D7-A5CAE4DF8D98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F0A-1B7F-42CC-8AFA-F08C48A29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3444-0A88-4D03-B2D7-A5CAE4DF8D98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F0A-1B7F-42CC-8AFA-F08C48A29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3444-0A88-4D03-B2D7-A5CAE4DF8D98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F0A-1B7F-42CC-8AFA-F08C48A29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3444-0A88-4D03-B2D7-A5CAE4DF8D98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F0A-1B7F-42CC-8AFA-F08C48A29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3444-0A88-4D03-B2D7-A5CAE4DF8D98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F0A-1B7F-42CC-8AFA-F08C48A29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3444-0A88-4D03-B2D7-A5CAE4DF8D98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F0A-1B7F-42CC-8AFA-F08C48A29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3444-0A88-4D03-B2D7-A5CAE4DF8D98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F0A-1B7F-42CC-8AFA-F08C48A29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3444-0A88-4D03-B2D7-A5CAE4DF8D98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F0A-1B7F-42CC-8AFA-F08C48A29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3444-0A88-4D03-B2D7-A5CAE4DF8D98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E1F0A-1B7F-42CC-8AFA-F08C48A29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D3444-0A88-4D03-B2D7-A5CAE4DF8D98}" type="datetimeFigureOut">
              <a:rPr lang="pl-PL" smtClean="0"/>
              <a:pPr/>
              <a:t>2015-02-10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E1F0A-1B7F-42CC-8AFA-F08C48A29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6400\Desktop\julia%20pose\Nowy%20folder\Hans%20Zimmer%20-%20Time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0640291" cy="6858000"/>
          </a:xfrm>
          <a:prstGeom prst="rect">
            <a:avLst/>
          </a:prstGeom>
        </p:spPr>
      </p:pic>
      <p:pic>
        <p:nvPicPr>
          <p:cNvPr id="6" name="Obraz 5" descr="1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5292" y="0"/>
            <a:ext cx="12208598" cy="6858000"/>
          </a:xfrm>
          <a:prstGeom prst="rect">
            <a:avLst/>
          </a:prstGeom>
        </p:spPr>
      </p:pic>
      <p:pic>
        <p:nvPicPr>
          <p:cNvPr id="4" name="Obraz 3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0215602" cy="717025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214422"/>
            <a:ext cx="9144000" cy="1673352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FRONT PRAWICY SZKOLNEJ </a:t>
            </a:r>
            <a:endParaRPr lang="pl-PL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Hans Zimmer - Ti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143900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4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117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4" presetClass="entr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 showWhenStopped="0">
                <p:cTn id="3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0962153_352773138263214_171480501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16764">
            <a:off x="450696" y="807863"/>
            <a:ext cx="5070995" cy="50709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86050" y="2071678"/>
            <a:ext cx="8712000" cy="1008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WASI </a:t>
            </a:r>
            <a:br>
              <a:rPr lang="pl-PL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pl-PL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KANDYDACI</a:t>
            </a:r>
            <a:endParaRPr lang="pl-PL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1787174" cy="6572272"/>
          </a:xfrm>
        </p:spPr>
        <p:txBody>
          <a:bodyPr>
            <a:noAutofit/>
          </a:bodyPr>
          <a:lstStyle/>
          <a:p>
            <a:pPr algn="l"/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>                                    </a:t>
            </a:r>
            <a:r>
              <a:rPr lang="pl-PL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Lider Partii </a:t>
            </a: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b="1" dirty="0" smtClean="0"/>
              <a:t>Gabriela Początek</a:t>
            </a:r>
            <a:br>
              <a:rPr lang="pl-PL" sz="5400" b="1" dirty="0" smtClean="0"/>
            </a:br>
            <a:r>
              <a:rPr lang="pl-PL" sz="5400" b="1" dirty="0" smtClean="0"/>
              <a:t>kl. 1i</a:t>
            </a: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endParaRPr lang="pl-PL" sz="5400" b="1" dirty="0"/>
          </a:p>
        </p:txBody>
      </p:sp>
      <p:pic>
        <p:nvPicPr>
          <p:cNvPr id="6" name="Symbol zastępczy zawartości 5" descr="gab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5596129" cy="3643313"/>
          </a:xfrm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0962153_352773138263214_171480501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71800" y="-5357874"/>
            <a:ext cx="6572296" cy="7820200"/>
          </a:xfrm>
        </p:spPr>
      </p:pic>
      <p:sp>
        <p:nvSpPr>
          <p:cNvPr id="5" name="pole tekstowe 4"/>
          <p:cNvSpPr txBox="1"/>
          <p:nvPr/>
        </p:nvSpPr>
        <p:spPr>
          <a:xfrm>
            <a:off x="0" y="2500306"/>
            <a:ext cx="392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/>
              <a:t>Kinga Stańczyk </a:t>
            </a:r>
          </a:p>
          <a:p>
            <a:pPr algn="ctr"/>
            <a:r>
              <a:rPr lang="pl-PL" sz="4800" b="1" dirty="0" smtClean="0"/>
              <a:t>kl. 1i </a:t>
            </a:r>
            <a:endParaRPr lang="pl-PL" sz="4800" b="1" dirty="0"/>
          </a:p>
        </p:txBody>
      </p:sp>
      <p:pic>
        <p:nvPicPr>
          <p:cNvPr id="6" name="Obraz 5" descr="10253242_352773141596547_43864775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-2571792"/>
            <a:ext cx="6858000" cy="68580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643570" y="4429132"/>
            <a:ext cx="3786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/>
              <a:t>Maciej Karcz </a:t>
            </a:r>
          </a:p>
          <a:p>
            <a:pPr algn="ctr"/>
            <a:r>
              <a:rPr lang="pl-PL" sz="4800" b="1" dirty="0" smtClean="0"/>
              <a:t>kl. 1i</a:t>
            </a:r>
            <a:endParaRPr lang="pl-PL" sz="48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7158" y="4286256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Członkowie</a:t>
            </a:r>
            <a:r>
              <a:rPr lang="pl-PL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10962153_352773138263214_171480501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8" y="2916225"/>
            <a:ext cx="7883549" cy="7883549"/>
          </a:xfrm>
        </p:spPr>
      </p:pic>
      <p:sp>
        <p:nvSpPr>
          <p:cNvPr id="7" name="pole tekstowe 6"/>
          <p:cNvSpPr txBox="1"/>
          <p:nvPr/>
        </p:nvSpPr>
        <p:spPr>
          <a:xfrm>
            <a:off x="3214678" y="4143380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/>
              <a:t>Aleksandra Dzieża </a:t>
            </a:r>
          </a:p>
          <a:p>
            <a:pPr algn="ctr"/>
            <a:r>
              <a:rPr lang="pl-PL" sz="4800" b="1" dirty="0" smtClean="0"/>
              <a:t>kl. 1i </a:t>
            </a:r>
            <a:endParaRPr lang="pl-PL" sz="4800" b="1" dirty="0"/>
          </a:p>
        </p:txBody>
      </p:sp>
      <p:pic>
        <p:nvPicPr>
          <p:cNvPr id="8" name="Obraz 7" descr="943321_515240281890570_211828933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36" y="0"/>
            <a:ext cx="5072034" cy="380402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500562" y="642918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/>
              <a:t>Jakub Cieszyński </a:t>
            </a:r>
          </a:p>
          <a:p>
            <a:pPr algn="ctr"/>
            <a:r>
              <a:rPr lang="pl-PL" sz="4800" b="1" dirty="0" smtClean="0"/>
              <a:t>kl. 1i</a:t>
            </a:r>
            <a:endParaRPr lang="pl-PL" sz="4800" b="1" dirty="0"/>
          </a:p>
        </p:txBody>
      </p:sp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69008_353352971459768_67718585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357554" cy="3725398"/>
          </a:xfrm>
        </p:spPr>
      </p:pic>
      <p:sp>
        <p:nvSpPr>
          <p:cNvPr id="5" name="pole tekstowe 4"/>
          <p:cNvSpPr txBox="1"/>
          <p:nvPr/>
        </p:nvSpPr>
        <p:spPr>
          <a:xfrm>
            <a:off x="0" y="3857628"/>
            <a:ext cx="3357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/>
              <a:t>Oliwia Kałwa </a:t>
            </a:r>
          </a:p>
          <a:p>
            <a:pPr algn="ctr"/>
            <a:r>
              <a:rPr lang="pl-PL" sz="4800" b="1" dirty="0" smtClean="0"/>
              <a:t>kl. 1i </a:t>
            </a:r>
            <a:endParaRPr lang="pl-PL" sz="4800" b="1" dirty="0"/>
          </a:p>
        </p:txBody>
      </p:sp>
      <p:pic>
        <p:nvPicPr>
          <p:cNvPr id="6" name="Obraz 5" descr="10689695_735772893158593_607195467536227550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7166"/>
            <a:ext cx="4929190" cy="3291261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14876" y="4000504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/>
              <a:t>Dominika Dziedzic </a:t>
            </a:r>
          </a:p>
          <a:p>
            <a:pPr algn="ctr"/>
            <a:r>
              <a:rPr lang="pl-PL" sz="4800" b="1" dirty="0" smtClean="0"/>
              <a:t>kl. 1i </a:t>
            </a:r>
            <a:endParaRPr lang="pl-PL" sz="4800" b="1" dirty="0"/>
          </a:p>
        </p:txBody>
      </p:sp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nie_badz_obojetny_–_idz_na_wybory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0"/>
            <a:ext cx="9939131" cy="6858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nie takie trudne !</a:t>
            </a:r>
            <a:endParaRPr lang="pl-PL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0"/>
            <a:ext cx="6357982" cy="1143000"/>
          </a:xfrm>
        </p:spPr>
        <p:txBody>
          <a:bodyPr/>
          <a:lstStyle/>
          <a:p>
            <a:r>
              <a:rPr lang="pl-PL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Oddaj swój głos na nas  </a:t>
            </a:r>
            <a:endParaRPr lang="pl-PL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Symbol zastępczy zawartości 3" descr="10253242_352773141596547_43864775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398"/>
            <a:ext cx="7215206" cy="5643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53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„Zawalcz o nas, to my zawalczymy o Ciebie !” – Front Prawicy Szkolnej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" name="Symbol zastępczy zawartości 3" descr="10965618_355090288031499_107329117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332037"/>
            <a:ext cx="45259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1000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5784" y="500042"/>
            <a:ext cx="9858444" cy="1252728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ln w="1905"/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dbanie o wasze bezpieczeństwo </a:t>
            </a:r>
            <a:endParaRPr lang="pl-PL" sz="7200" b="1" dirty="0">
              <a:ln w="1905"/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Obraz 2" descr="bezpieczeństwo-177964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0921">
            <a:off x="190708" y="2835751"/>
            <a:ext cx="4416933" cy="3317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bezpieczenstw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727">
            <a:off x="5311939" y="2883351"/>
            <a:ext cx="3519489" cy="350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ln w="1905"/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Rozwój kulturalny społeczności szkolnej</a:t>
            </a:r>
            <a:endParaRPr lang="pl-PL" sz="7200" b="1" dirty="0">
              <a:ln w="1905"/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Obraz 2" descr="logo-programu-kulturalnego-towarzyszącego-polskiej-prezydencj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39136">
            <a:off x="398315" y="2695707"/>
            <a:ext cx="3182938" cy="3117980"/>
          </a:xfrm>
          <a:prstGeom prst="ellipse">
            <a:avLst/>
          </a:prstGeom>
        </p:spPr>
      </p:pic>
      <p:pic>
        <p:nvPicPr>
          <p:cNvPr id="5" name="Obraz 4" descr="kultur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643182"/>
            <a:ext cx="3767159" cy="3947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tanislaw_Wyspianski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759870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71448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ln w="1905"/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Zwiększenie przywiązania do miejsca i wizerunku naszego LO</a:t>
            </a:r>
            <a:endParaRPr lang="pl-PL" sz="7200" b="1" dirty="0">
              <a:ln w="1905"/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10253242_352773141596547_43864775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-357222"/>
            <a:ext cx="21002772" cy="21002772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00098" y="4000504"/>
            <a:ext cx="10358510" cy="1143000"/>
          </a:xfrm>
        </p:spPr>
        <p:txBody>
          <a:bodyPr>
            <a:noAutofit/>
          </a:bodyPr>
          <a:lstStyle/>
          <a:p>
            <a:r>
              <a:rPr lang="pl-PL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tylko hasła przewodnie naszej partii </a:t>
            </a:r>
            <a:endParaRPr lang="pl-PL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oto nasze najważniejsze  założenia </a:t>
            </a:r>
            <a:endParaRPr lang="pl-PL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Urozmaicenie lekcji EDB o kursy Pierwszej Pomocy i Samoobrony </a:t>
            </a:r>
          </a:p>
          <a:p>
            <a:pPr>
              <a:buFont typeface="Wingdings" pitchFamily="2" charset="2"/>
              <a:buChar char="v"/>
            </a:pPr>
            <a:r>
              <a:rPr lang="pl-PL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Wprowadzenie rozgrywek sportowych na różnych polach z innymi liceami </a:t>
            </a:r>
            <a:endParaRPr lang="pl-PL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Administrator\Ustawienia lokalne\Temporary Internet Files\Content.IE5\OOL7Z4DE\karat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86190"/>
            <a:ext cx="2831778" cy="2831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pil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143380"/>
            <a:ext cx="3571900" cy="30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8729634" cy="6858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Udostępnienie uczniom </a:t>
            </a:r>
          </a:p>
          <a:p>
            <a:pPr>
              <a:buNone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     wolnego dostępu do </a:t>
            </a:r>
          </a:p>
          <a:p>
            <a:pPr>
              <a:buNone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      księgozbioru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Zacieśnienie identyfikacji </a:t>
            </a:r>
          </a:p>
          <a:p>
            <a:pPr>
              <a:buNone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   z symbolami szkolnymi,</a:t>
            </a:r>
          </a:p>
          <a:p>
            <a:pPr>
              <a:buNone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   przez wprowadzenie </a:t>
            </a:r>
          </a:p>
          <a:p>
            <a:pPr>
              <a:buNone/>
            </a:pPr>
            <a:r>
              <a:rPr lang="pl-PL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  elementów stroju galowego </a:t>
            </a:r>
          </a:p>
          <a:p>
            <a:pPr>
              <a:buNone/>
            </a:pPr>
            <a:r>
              <a:rPr lang="pl-PL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  (broszka i krawat)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Wprowadzenie hymnu szkoły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Próba negocjacji godzin</a:t>
            </a:r>
          </a:p>
          <a:p>
            <a:pPr>
              <a:buNone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    lekcyjnych 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4" name="Obraz 3" descr="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54" y="0"/>
            <a:ext cx="350044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8658196" cy="552609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Wprowadzenie regularnych wyjść do teatru i kina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Organizacja konkursów tematycznych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Wprowadzenie monitoringu </a:t>
            </a:r>
          </a:p>
          <a:p>
            <a:pPr>
              <a:buFont typeface="Wingdings" pitchFamily="2" charset="2"/>
              <a:buChar char="v"/>
            </a:pPr>
            <a:r>
              <a:rPr lang="pl-PL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Propagowanie patriotyzmu w sposób nowoczesny i atrakcyjny 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5" name="Obraz 4" descr="o120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571876"/>
            <a:ext cx="7215238" cy="29203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0958068_352773201596541_16177105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143000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pl-PL" sz="6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 właśnie my </a:t>
            </a:r>
            <a:endParaRPr lang="pl-PL" sz="6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151</Words>
  <Application>Microsoft Office PowerPoint</Application>
  <PresentationFormat>Pokaz na ekranie (4:3)</PresentationFormat>
  <Paragraphs>43</Paragraphs>
  <Slides>17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FRONT PRAWICY SZKOLNEJ </vt:lpstr>
      <vt:lpstr>To dbanie o wasze bezpieczeństwo </vt:lpstr>
      <vt:lpstr>Rozwój kulturalny społeczności szkolnej</vt:lpstr>
      <vt:lpstr>Zwiększenie przywiązania do miejsca i wizerunku naszego LO</vt:lpstr>
      <vt:lpstr>To tylko hasła przewodnie naszej partii </vt:lpstr>
      <vt:lpstr>A oto nasze najważniejsze  założenia </vt:lpstr>
      <vt:lpstr>Slajd 7</vt:lpstr>
      <vt:lpstr>Slajd 8</vt:lpstr>
      <vt:lpstr>To właśnie my </vt:lpstr>
      <vt:lpstr>WASI   KANDYDACI</vt:lpstr>
      <vt:lpstr>                                      Lider Partii    Gabriela Początek kl. 1i  </vt:lpstr>
      <vt:lpstr>Slajd 12</vt:lpstr>
      <vt:lpstr>Slajd 13</vt:lpstr>
      <vt:lpstr>Slajd 14</vt:lpstr>
      <vt:lpstr>To nie takie trudne !</vt:lpstr>
      <vt:lpstr>Oddaj swój głos na nas  </vt:lpstr>
      <vt:lpstr> „Zawalcz o nas, to my zawalczymy o Ciebie !” – Front Prawicy Szkolnej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 C</dc:creator>
  <cp:lastModifiedBy>E6400</cp:lastModifiedBy>
  <cp:revision>31</cp:revision>
  <dcterms:created xsi:type="dcterms:W3CDTF">2015-02-06T20:14:34Z</dcterms:created>
  <dcterms:modified xsi:type="dcterms:W3CDTF">2015-02-10T19:15:36Z</dcterms:modified>
</cp:coreProperties>
</file>